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6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7E9E1026-E43A-426E-AFEC-72F5BF279FCD}" type="datetimeFigureOut">
              <a:rPr lang="ru-RU" smtClean="0"/>
              <a:pPr/>
              <a:t>02.05.2012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AA43F552-5257-4FE0-8C58-B3908ADAED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E1026-E43A-426E-AFEC-72F5BF279FCD}" type="datetimeFigureOut">
              <a:rPr lang="ru-RU" smtClean="0"/>
              <a:pPr/>
              <a:t>02.05.2012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3F552-5257-4FE0-8C58-B3908ADAED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E1026-E43A-426E-AFEC-72F5BF279FCD}" type="datetimeFigureOut">
              <a:rPr lang="ru-RU" smtClean="0"/>
              <a:pPr/>
              <a:t>02.05.2012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3F552-5257-4FE0-8C58-B3908ADAED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E9E1026-E43A-426E-AFEC-72F5BF279FCD}" type="datetimeFigureOut">
              <a:rPr lang="ru-RU" smtClean="0"/>
              <a:pPr/>
              <a:t>02.05.2012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A43F552-5257-4FE0-8C58-B3908ADAED0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7E9E1026-E43A-426E-AFEC-72F5BF279FCD}" type="datetimeFigureOut">
              <a:rPr lang="ru-RU" smtClean="0"/>
              <a:pPr/>
              <a:t>02.05.2012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AA43F552-5257-4FE0-8C58-B3908ADAED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E1026-E43A-426E-AFEC-72F5BF279FCD}" type="datetimeFigureOut">
              <a:rPr lang="ru-RU" smtClean="0"/>
              <a:pPr/>
              <a:t>02.05.2012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3F552-5257-4FE0-8C58-B3908ADAED0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E1026-E43A-426E-AFEC-72F5BF279FCD}" type="datetimeFigureOut">
              <a:rPr lang="ru-RU" smtClean="0"/>
              <a:pPr/>
              <a:t>02.05.2012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3F552-5257-4FE0-8C58-B3908ADAED0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E9E1026-E43A-426E-AFEC-72F5BF279FCD}" type="datetimeFigureOut">
              <a:rPr lang="ru-RU" smtClean="0"/>
              <a:pPr/>
              <a:t>02.05.2012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A43F552-5257-4FE0-8C58-B3908ADAED0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E1026-E43A-426E-AFEC-72F5BF279FCD}" type="datetimeFigureOut">
              <a:rPr lang="ru-RU" smtClean="0"/>
              <a:pPr/>
              <a:t>02.05.2012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3F552-5257-4FE0-8C58-B3908ADAED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E9E1026-E43A-426E-AFEC-72F5BF279FCD}" type="datetimeFigureOut">
              <a:rPr lang="ru-RU" smtClean="0"/>
              <a:pPr/>
              <a:t>02.05.2012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A43F552-5257-4FE0-8C58-B3908ADAED0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E9E1026-E43A-426E-AFEC-72F5BF279FCD}" type="datetimeFigureOut">
              <a:rPr lang="ru-RU" smtClean="0"/>
              <a:pPr/>
              <a:t>02.05.2012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A43F552-5257-4FE0-8C58-B3908ADAED0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E9E1026-E43A-426E-AFEC-72F5BF279FCD}" type="datetimeFigureOut">
              <a:rPr lang="ru-RU" smtClean="0"/>
              <a:pPr/>
              <a:t>02.05.2012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AA43F552-5257-4FE0-8C58-B3908ADAED0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Портфолио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ученика </a:t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МОУ НОШ №2 г. Камешково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Documents and Settings\User\Рабочий стол\2012-04-30\Изображение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669439" y="1600200"/>
            <a:ext cx="3233122" cy="4572000"/>
          </a:xfrm>
          <a:prstGeom prst="rect">
            <a:avLst/>
          </a:prstGeom>
          <a:noFill/>
        </p:spPr>
      </p:pic>
      <p:pic>
        <p:nvPicPr>
          <p:cNvPr id="1027" name="Picture 3" descr="C:\Documents and Settings\User\Рабочий стол\2012-04-30\Изображение0001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82614" y="1600200"/>
            <a:ext cx="3233122" cy="457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Documents and Settings\User\Рабочий стол\2012-04-30\Изображение0019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9439" y="1600200"/>
            <a:ext cx="3233122" cy="4572000"/>
          </a:xfrm>
          <a:prstGeom prst="rect">
            <a:avLst/>
          </a:prstGeom>
          <a:noFill/>
        </p:spPr>
      </p:pic>
      <p:pic>
        <p:nvPicPr>
          <p:cNvPr id="10244" name="Picture 4" descr="C:\Documents and Settings\User\Рабочий стол\2012-04-30\Изображение0020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82614" y="1600200"/>
            <a:ext cx="3233122" cy="457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C:\Documents and Settings\User\Рабочий стол\2012-04-30\Изображение0021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9439" y="1600200"/>
            <a:ext cx="3233122" cy="4572000"/>
          </a:xfrm>
          <a:prstGeom prst="rect">
            <a:avLst/>
          </a:prstGeom>
          <a:noFill/>
        </p:spPr>
      </p:pic>
      <p:pic>
        <p:nvPicPr>
          <p:cNvPr id="11267" name="Picture 3" descr="C:\Documents and Settings\User\Рабочий стол\2012-04-30\Изображение0022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82614" y="1600200"/>
            <a:ext cx="3233122" cy="457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C:\Documents and Settings\User\Рабочий стол\2012-04-30\Изображение0023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9439" y="1600200"/>
            <a:ext cx="3233122" cy="4572000"/>
          </a:xfrm>
          <a:prstGeom prst="rect">
            <a:avLst/>
          </a:prstGeom>
          <a:noFill/>
        </p:spPr>
      </p:pic>
      <p:pic>
        <p:nvPicPr>
          <p:cNvPr id="12292" name="Picture 4" descr="C:\Documents and Settings\User\Рабочий стол\2012-04-30\Изображение0025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82614" y="1600200"/>
            <a:ext cx="3233122" cy="457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C:\Documents and Settings\User\Рабочий стол\2012-04-30\Изображение0026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9439" y="1600200"/>
            <a:ext cx="3233122" cy="4572000"/>
          </a:xfrm>
          <a:prstGeom prst="rect">
            <a:avLst/>
          </a:prstGeom>
          <a:noFill/>
        </p:spPr>
      </p:pic>
      <p:pic>
        <p:nvPicPr>
          <p:cNvPr id="13316" name="Picture 4" descr="C:\Documents and Settings\User\Рабочий стол\2012-04-30\Изображение0027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82614" y="1600200"/>
            <a:ext cx="3233122" cy="457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C:\Documents and Settings\User\Рабочий стол\2012-04-30\Изображение0028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9439" y="1600200"/>
            <a:ext cx="3233122" cy="4572000"/>
          </a:xfrm>
          <a:prstGeom prst="rect">
            <a:avLst/>
          </a:prstGeom>
          <a:noFill/>
        </p:spPr>
      </p:pic>
      <p:pic>
        <p:nvPicPr>
          <p:cNvPr id="14339" name="Picture 3" descr="C:\Documents and Settings\User\Рабочий стол\2012-04-30\Изображение0029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82614" y="1600200"/>
            <a:ext cx="3233122" cy="457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МОЙ МИР и УВЛЕЧЕНИЯ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Documents and Settings\User\Рабочий стол\2012-04-30\Изображение0002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9439" y="1600200"/>
            <a:ext cx="3233122" cy="4572000"/>
          </a:xfrm>
          <a:prstGeom prst="rect">
            <a:avLst/>
          </a:prstGeom>
          <a:noFill/>
        </p:spPr>
      </p:pic>
      <p:pic>
        <p:nvPicPr>
          <p:cNvPr id="2051" name="Picture 3" descr="C:\Documents and Settings\User\Рабочий стол\2012-04-30\Изображение0003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82614" y="1600200"/>
            <a:ext cx="3233122" cy="457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МОИ первые результаты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Documents and Settings\User\Рабочий стол\2012-04-30\Изображение0004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9439" y="1600200"/>
            <a:ext cx="3233122" cy="4572000"/>
          </a:xfrm>
          <a:prstGeom prst="rect">
            <a:avLst/>
          </a:prstGeom>
          <a:noFill/>
        </p:spPr>
      </p:pic>
      <p:pic>
        <p:nvPicPr>
          <p:cNvPr id="3075" name="Picture 3" descr="C:\Documents and Settings\User\Рабочий стол\2012-04-30\Изображение0005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82614" y="1600200"/>
            <a:ext cx="3233122" cy="457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МОИ первые результаты</a:t>
            </a:r>
            <a:endParaRPr lang="ru-RU" sz="4400" dirty="0"/>
          </a:p>
        </p:txBody>
      </p:sp>
      <p:pic>
        <p:nvPicPr>
          <p:cNvPr id="4098" name="Picture 2" descr="C:\Documents and Settings\User\Рабочий стол\2012-04-30\Изображение0006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9439" y="1600200"/>
            <a:ext cx="3233122" cy="4572000"/>
          </a:xfrm>
          <a:prstGeom prst="rect">
            <a:avLst/>
          </a:prstGeom>
          <a:noFill/>
        </p:spPr>
      </p:pic>
      <p:pic>
        <p:nvPicPr>
          <p:cNvPr id="4099" name="Picture 3" descr="C:\Documents and Settings\User\Рабочий стол\2012-04-30\Изображение0008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1934" y="1928802"/>
            <a:ext cx="4500594" cy="33575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Первая контрольная работа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3" name="Picture 3" descr="C:\Documents and Settings\User\Рабочий стол\2012-04-30\Изображение0009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9439" y="1600200"/>
            <a:ext cx="3233122" cy="4572000"/>
          </a:xfrm>
          <a:prstGeom prst="rect">
            <a:avLst/>
          </a:prstGeom>
          <a:noFill/>
        </p:spPr>
      </p:pic>
      <p:pic>
        <p:nvPicPr>
          <p:cNvPr id="5124" name="Picture 4" descr="C:\Documents and Settings\User\Рабочий стол\2012-04-30\Изображение0010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82614" y="1600200"/>
            <a:ext cx="3233122" cy="457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Documents and Settings\User\Рабочий стол\2012-04-30\Изображение0011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643050"/>
            <a:ext cx="3233122" cy="4929222"/>
          </a:xfrm>
          <a:prstGeom prst="rect">
            <a:avLst/>
          </a:prstGeom>
          <a:noFill/>
        </p:spPr>
      </p:pic>
      <p:pic>
        <p:nvPicPr>
          <p:cNvPr id="6147" name="Picture 3" descr="C:\Documents and Settings\User\Рабочий стол\2012-04-30\Изображение0012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82614" y="1600200"/>
            <a:ext cx="3233122" cy="457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600" b="1" dirty="0" smtClean="0"/>
              <a:t>Д</a:t>
            </a:r>
            <a:r>
              <a:rPr lang="ru-RU" b="1" dirty="0" smtClean="0"/>
              <a:t>ИАГНОСТИЧЕСКОЕ РЕЗЮМЕ</a:t>
            </a:r>
            <a:endParaRPr lang="ru-RU" b="1" dirty="0"/>
          </a:p>
        </p:txBody>
      </p:sp>
      <p:pic>
        <p:nvPicPr>
          <p:cNvPr id="7170" name="Picture 2" descr="C:\Documents and Settings\User\Рабочий стол\2012-04-30\Изображение0013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9439" y="1600200"/>
            <a:ext cx="3233122" cy="4572000"/>
          </a:xfrm>
          <a:prstGeom prst="rect">
            <a:avLst/>
          </a:prstGeom>
          <a:noFill/>
        </p:spPr>
      </p:pic>
      <p:pic>
        <p:nvPicPr>
          <p:cNvPr id="7171" name="Picture 3" descr="C:\Documents and Settings\User\Рабочий стол\2012-04-30\Изображение0014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82614" y="1600200"/>
            <a:ext cx="3375534" cy="457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МОИ ДОСТИЖЕНИЯ</a:t>
            </a:r>
            <a:endParaRPr lang="ru-RU" sz="4400" dirty="0"/>
          </a:p>
        </p:txBody>
      </p:sp>
      <p:pic>
        <p:nvPicPr>
          <p:cNvPr id="8194" name="Picture 2" descr="C:\Documents and Settings\User\Рабочий стол\2012-04-30\Изображение0015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9439" y="1600200"/>
            <a:ext cx="3233122" cy="4572000"/>
          </a:xfrm>
          <a:prstGeom prst="rect">
            <a:avLst/>
          </a:prstGeom>
          <a:noFill/>
        </p:spPr>
      </p:pic>
      <p:pic>
        <p:nvPicPr>
          <p:cNvPr id="8195" name="Picture 3" descr="C:\Documents and Settings\User\Рабочий стол\2012-04-30\Изображение0016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82614" y="1600200"/>
            <a:ext cx="3233122" cy="457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 descr="C:\Documents and Settings\User\Рабочий стол\2012-04-30\Изображение0017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9439" y="1600200"/>
            <a:ext cx="3233122" cy="4572000"/>
          </a:xfrm>
          <a:prstGeom prst="rect">
            <a:avLst/>
          </a:prstGeom>
          <a:noFill/>
        </p:spPr>
      </p:pic>
      <p:pic>
        <p:nvPicPr>
          <p:cNvPr id="9220" name="Picture 4" descr="C:\Documents and Settings\User\Рабочий стол\2012-04-30\Изображение0018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82614" y="1600200"/>
            <a:ext cx="3233122" cy="457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65</TotalTime>
  <Words>19</Words>
  <Application>Microsoft Office PowerPoint</Application>
  <PresentationFormat>Экран (4:3)</PresentationFormat>
  <Paragraphs>7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Эркер</vt:lpstr>
      <vt:lpstr>Портфолио ученика  МОУ НОШ №2 г. Камешково</vt:lpstr>
      <vt:lpstr>МОЙ МИР и УВЛЕЧЕНИЯ</vt:lpstr>
      <vt:lpstr>МОИ первые результаты</vt:lpstr>
      <vt:lpstr>МОИ первые результаты</vt:lpstr>
      <vt:lpstr>Первая контрольная работа</vt:lpstr>
      <vt:lpstr>Слайд 6</vt:lpstr>
      <vt:lpstr>ДИАГНОСТИЧЕСКОЕ РЕЗЮМЕ</vt:lpstr>
      <vt:lpstr>МОИ ДОСТИЖЕНИЯ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Портфолио ученика</dc:title>
  <dc:creator>User</dc:creator>
  <cp:lastModifiedBy>User</cp:lastModifiedBy>
  <cp:revision>8</cp:revision>
  <dcterms:created xsi:type="dcterms:W3CDTF">2012-04-30T07:59:28Z</dcterms:created>
  <dcterms:modified xsi:type="dcterms:W3CDTF">2012-05-02T11:26:11Z</dcterms:modified>
</cp:coreProperties>
</file>